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83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57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D3131-96FA-41BC-9441-FDAD68C5BF1F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57B58-02A1-4CAD-8D0F-73FCA073C1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8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58"/>
          </a:xfrm>
        </p:spPr>
        <p:txBody>
          <a:bodyPr>
            <a:noAutofit/>
          </a:bodyPr>
          <a:lstStyle/>
          <a:p>
            <a:r>
              <a:rPr lang="tt-RU" sz="6600" b="1" i="1" dirty="0" smtClean="0">
                <a:solidFill>
                  <a:srgbClr val="FF0000"/>
                </a:solidFill>
              </a:rPr>
              <a:t>Сула шимчээшкиннерни кичээлдерге ажыглаары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702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r>
              <a:rPr lang="ru-RU" sz="4000" b="1" i="1" dirty="0" err="1" smtClean="0">
                <a:solidFill>
                  <a:srgbClr val="00B050"/>
                </a:solidFill>
              </a:rPr>
              <a:t>Койгун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ышкаш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шураптаалы</a:t>
            </a:r>
            <a:r>
              <a:rPr lang="ru-RU" sz="4000" b="1" i="1" dirty="0" smtClean="0">
                <a:solidFill>
                  <a:srgbClr val="00B050"/>
                </a:solidFill>
              </a:rPr>
              <a:t>,</a:t>
            </a:r>
            <a:br>
              <a:rPr lang="ru-RU" sz="4000" b="1" i="1" dirty="0" smtClean="0">
                <a:solidFill>
                  <a:srgbClr val="00B050"/>
                </a:solidFill>
              </a:rPr>
            </a:br>
            <a:r>
              <a:rPr lang="ru-RU" sz="4000" b="1" i="1" dirty="0" err="1" smtClean="0">
                <a:solidFill>
                  <a:srgbClr val="00B050"/>
                </a:solidFill>
              </a:rPr>
              <a:t>Адыг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ышкаш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атпаннаалы</a:t>
            </a:r>
            <a:r>
              <a:rPr lang="ru-RU" sz="4000" b="1" i="1" dirty="0" smtClean="0">
                <a:solidFill>
                  <a:srgbClr val="00B050"/>
                </a:solidFill>
              </a:rPr>
              <a:t>,</a:t>
            </a:r>
            <a:br>
              <a:rPr lang="ru-RU" sz="4000" b="1" i="1" dirty="0" smtClean="0">
                <a:solidFill>
                  <a:srgbClr val="00B050"/>
                </a:solidFill>
              </a:rPr>
            </a:br>
            <a:r>
              <a:rPr lang="ru-RU" sz="4000" b="1" i="1" dirty="0" err="1" smtClean="0">
                <a:solidFill>
                  <a:srgbClr val="00B050"/>
                </a:solidFill>
              </a:rPr>
              <a:t>Дилги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ышкаш</a:t>
            </a:r>
            <a:r>
              <a:rPr lang="ru-RU" sz="4000" b="1" i="1" dirty="0" smtClean="0">
                <a:solidFill>
                  <a:srgbClr val="00B050"/>
                </a:solidFill>
              </a:rPr>
              <a:t>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чаяннадыр</a:t>
            </a:r>
            <a:r>
              <a:rPr lang="ru-RU" sz="4000" b="1" i="1" dirty="0" smtClean="0">
                <a:solidFill>
                  <a:srgbClr val="00B050"/>
                </a:solidFill>
              </a:rPr>
              <a:t>,</a:t>
            </a:r>
            <a:br>
              <a:rPr lang="ru-RU" sz="4000" b="1" i="1" dirty="0" smtClean="0">
                <a:solidFill>
                  <a:srgbClr val="00B050"/>
                </a:solidFill>
              </a:rPr>
            </a:br>
            <a:r>
              <a:rPr lang="ru-RU" sz="4000" b="1" i="1" dirty="0" err="1" smtClean="0">
                <a:solidFill>
                  <a:srgbClr val="00B050"/>
                </a:solidFill>
              </a:rPr>
              <a:t>Богун</a:t>
            </a:r>
            <a:r>
              <a:rPr lang="ru-RU" sz="4000" b="1" i="1" dirty="0" smtClean="0">
                <a:solidFill>
                  <a:srgbClr val="00B050"/>
                </a:solidFill>
              </a:rPr>
              <a:t> борта </a:t>
            </a:r>
            <a:r>
              <a:rPr lang="ru-RU" sz="4000" b="1" i="1" dirty="0" err="1" smtClean="0">
                <a:solidFill>
                  <a:srgbClr val="00B050"/>
                </a:solidFill>
              </a:rPr>
              <a:t>оттунээли</a:t>
            </a:r>
            <a:r>
              <a:rPr lang="ru-RU" sz="4000" b="1" i="1" dirty="0" smtClean="0">
                <a:solidFill>
                  <a:srgbClr val="00B050"/>
                </a:solidFill>
              </a:rPr>
              <a:t>. 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71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8418"/>
          </a:xfrm>
        </p:spPr>
        <p:txBody>
          <a:bodyPr>
            <a:noAutofit/>
          </a:bodyPr>
          <a:lstStyle/>
          <a:p>
            <a:r>
              <a:rPr lang="ru-RU" sz="3200" b="1" i="1" dirty="0" err="1">
                <a:solidFill>
                  <a:srgbClr val="00B050"/>
                </a:solidFill>
              </a:rPr>
              <a:t>Алышкылар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бежелээн</a:t>
            </a:r>
            <a:r>
              <a:rPr lang="ru-RU" sz="3200" b="1" i="1" dirty="0">
                <a:solidFill>
                  <a:srgbClr val="00B050"/>
                </a:solidFill>
              </a:rPr>
              <a:t>,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Аажы</a:t>
            </a:r>
            <a:r>
              <a:rPr lang="ru-RU" sz="3200" b="1" i="1" dirty="0">
                <a:solidFill>
                  <a:srgbClr val="00B050"/>
                </a:solidFill>
              </a:rPr>
              <a:t>-чаны </a:t>
            </a:r>
            <a:r>
              <a:rPr lang="ru-RU" sz="3200" b="1" i="1" dirty="0" err="1">
                <a:solidFill>
                  <a:srgbClr val="00B050"/>
                </a:solidFill>
              </a:rPr>
              <a:t>ангы-ангы</a:t>
            </a:r>
            <a:r>
              <a:rPr lang="ru-RU" sz="3200" b="1" i="1" dirty="0">
                <a:solidFill>
                  <a:srgbClr val="00B050"/>
                </a:solidFill>
              </a:rPr>
              <a:t>.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Матпаадыр</a:t>
            </a:r>
            <a:r>
              <a:rPr lang="ru-RU" sz="3200" b="1" i="1" dirty="0">
                <a:solidFill>
                  <a:srgbClr val="00B050"/>
                </a:solidFill>
              </a:rPr>
              <a:t> - </a:t>
            </a:r>
            <a:r>
              <a:rPr lang="ru-RU" sz="3200" b="1" i="1" dirty="0" err="1">
                <a:solidFill>
                  <a:srgbClr val="00B050"/>
                </a:solidFill>
              </a:rPr>
              <a:t>маннаар</a:t>
            </a:r>
            <a:r>
              <a:rPr lang="ru-RU" sz="3200" b="1" i="1" dirty="0">
                <a:solidFill>
                  <a:srgbClr val="00B050"/>
                </a:solidFill>
              </a:rPr>
              <a:t>, 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бажы-курлуг</a:t>
            </a:r>
            <a:r>
              <a:rPr lang="ru-RU" sz="3200" b="1" i="1" dirty="0">
                <a:solidFill>
                  <a:srgbClr val="00B050"/>
                </a:solidFill>
              </a:rPr>
              <a:t> – </a:t>
            </a:r>
            <a:r>
              <a:rPr lang="ru-RU" sz="3200" b="1" i="1" dirty="0" err="1">
                <a:solidFill>
                  <a:srgbClr val="00B050"/>
                </a:solidFill>
              </a:rPr>
              <a:t>бажын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чаяр</a:t>
            </a:r>
            <a:r>
              <a:rPr lang="ru-RU" sz="3200" b="1" i="1" dirty="0">
                <a:solidFill>
                  <a:srgbClr val="00B050"/>
                </a:solidFill>
              </a:rPr>
              <a:t>,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ортаа-мерген</a:t>
            </a:r>
            <a:r>
              <a:rPr lang="ru-RU" sz="3200" b="1" i="1" dirty="0">
                <a:solidFill>
                  <a:srgbClr val="00B050"/>
                </a:solidFill>
              </a:rPr>
              <a:t> –</a:t>
            </a:r>
            <a:r>
              <a:rPr lang="ru-RU" sz="3200" b="1" i="1" dirty="0" err="1">
                <a:solidFill>
                  <a:srgbClr val="00B050"/>
                </a:solidFill>
              </a:rPr>
              <a:t>оожум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маннаар</a:t>
            </a:r>
            <a:r>
              <a:rPr lang="ru-RU" sz="3200" b="1" i="1" dirty="0">
                <a:solidFill>
                  <a:srgbClr val="00B050"/>
                </a:solidFill>
              </a:rPr>
              <a:t>,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уваа-шээжек</a:t>
            </a:r>
            <a:r>
              <a:rPr lang="ru-RU" sz="3200" b="1" i="1" dirty="0">
                <a:solidFill>
                  <a:srgbClr val="00B050"/>
                </a:solidFill>
              </a:rPr>
              <a:t> –</a:t>
            </a:r>
            <a:r>
              <a:rPr lang="ru-RU" sz="3200" b="1" i="1" dirty="0" err="1">
                <a:solidFill>
                  <a:srgbClr val="00B050"/>
                </a:solidFill>
              </a:rPr>
              <a:t>удуй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бээр</a:t>
            </a:r>
            <a:r>
              <a:rPr lang="ru-RU" sz="3200" b="1" i="1" dirty="0">
                <a:solidFill>
                  <a:srgbClr val="00B050"/>
                </a:solidFill>
              </a:rPr>
              <a:t>,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бичии-моовей</a:t>
            </a:r>
            <a:r>
              <a:rPr lang="ru-RU" sz="3200" b="1" i="1" dirty="0">
                <a:solidFill>
                  <a:srgbClr val="00B050"/>
                </a:solidFill>
              </a:rPr>
              <a:t> – </a:t>
            </a:r>
            <a:r>
              <a:rPr lang="ru-RU" sz="3200" b="1" i="1" dirty="0" err="1">
                <a:solidFill>
                  <a:srgbClr val="00B050"/>
                </a:solidFill>
              </a:rPr>
              <a:t>чиик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маннаар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60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solidFill>
                  <a:srgbClr val="00B050"/>
                </a:solidFill>
              </a:rPr>
              <a:t>Салааларым</a:t>
            </a:r>
            <a:r>
              <a:rPr lang="ru-RU" sz="3600" b="1" i="1" dirty="0">
                <a:solidFill>
                  <a:srgbClr val="00B050"/>
                </a:solidFill>
              </a:rPr>
              <a:t> саны </a:t>
            </a:r>
            <a:r>
              <a:rPr lang="ru-RU" sz="3600" b="1" i="1" dirty="0" err="1">
                <a:solidFill>
                  <a:srgbClr val="00B050"/>
                </a:solidFill>
              </a:rPr>
              <a:t>беш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Санап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туннеп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билир</a:t>
            </a:r>
            <a:r>
              <a:rPr lang="ru-RU" sz="3600" b="1" i="1" dirty="0">
                <a:solidFill>
                  <a:srgbClr val="00B050"/>
                </a:solidFill>
              </a:rPr>
              <a:t> мен,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>
                <a:solidFill>
                  <a:srgbClr val="00B050"/>
                </a:solidFill>
              </a:rPr>
              <a:t>1,2,3,4.5.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бирден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бир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чок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санаалы</a:t>
            </a:r>
            <a:r>
              <a:rPr lang="ru-RU" sz="3600" b="1" i="1" dirty="0">
                <a:solidFill>
                  <a:srgbClr val="00B050"/>
                </a:solidFill>
              </a:rPr>
              <a:t/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>
                <a:solidFill>
                  <a:srgbClr val="00B050"/>
                </a:solidFill>
              </a:rPr>
              <a:t>1,2,3,4,5.</a:t>
            </a:r>
          </a:p>
        </p:txBody>
      </p:sp>
    </p:spTree>
    <p:extLst>
      <p:ext uri="{BB962C8B-B14F-4D97-AF65-F5344CB8AC3E}">
        <p14:creationId xmlns:p14="http://schemas.microsoft.com/office/powerpoint/2010/main" val="4244863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solidFill>
                  <a:srgbClr val="00B050"/>
                </a:solidFill>
              </a:rPr>
              <a:t>Чечектернин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чаражын</a:t>
            </a:r>
            <a:r>
              <a:rPr lang="ru-RU" sz="3600" b="1" i="1" dirty="0">
                <a:solidFill>
                  <a:srgbClr val="00B050"/>
                </a:solidFill>
              </a:rPr>
              <a:t/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Чечек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чулуп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кылаштаал</a:t>
            </a:r>
            <a:r>
              <a:rPr lang="ru-RU" sz="3600" b="1" i="1" dirty="0">
                <a:solidFill>
                  <a:srgbClr val="00B050"/>
                </a:solidFill>
              </a:rPr>
              <a:t> (</a:t>
            </a:r>
            <a:r>
              <a:rPr lang="ru-RU" sz="3600" b="1" i="1" dirty="0" err="1">
                <a:solidFill>
                  <a:srgbClr val="00B050"/>
                </a:solidFill>
              </a:rPr>
              <a:t>кылаштаал</a:t>
            </a:r>
            <a:r>
              <a:rPr lang="ru-RU" sz="3600" b="1" i="1" dirty="0">
                <a:solidFill>
                  <a:srgbClr val="00B050"/>
                </a:solidFill>
              </a:rPr>
              <a:t>)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>
                <a:solidFill>
                  <a:srgbClr val="00B050"/>
                </a:solidFill>
              </a:rPr>
              <a:t>Кызыл </a:t>
            </a:r>
            <a:r>
              <a:rPr lang="ru-RU" sz="3600" b="1" i="1" dirty="0" err="1">
                <a:solidFill>
                  <a:srgbClr val="00B050"/>
                </a:solidFill>
              </a:rPr>
              <a:t>чараш</a:t>
            </a:r>
            <a:r>
              <a:rPr lang="ru-RU" sz="3600" b="1" i="1" dirty="0">
                <a:solidFill>
                  <a:srgbClr val="00B050"/>
                </a:solidFill>
              </a:rPr>
              <a:t> ,</a:t>
            </a:r>
            <a:r>
              <a:rPr lang="ru-RU" sz="3600" b="1" i="1" dirty="0" err="1">
                <a:solidFill>
                  <a:srgbClr val="00B050"/>
                </a:solidFill>
              </a:rPr>
              <a:t>сарыг-даа</a:t>
            </a:r>
            <a:r>
              <a:rPr lang="ru-RU" sz="3600" b="1" i="1" dirty="0">
                <a:solidFill>
                  <a:srgbClr val="00B050"/>
                </a:solidFill>
              </a:rPr>
              <a:t/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Кымнар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ону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алырыл</a:t>
            </a:r>
            <a:r>
              <a:rPr lang="ru-RU" sz="3600" b="1" i="1" dirty="0">
                <a:solidFill>
                  <a:srgbClr val="00B050"/>
                </a:solidFill>
              </a:rPr>
              <a:t> (</a:t>
            </a:r>
            <a:r>
              <a:rPr lang="ru-RU" sz="3600" b="1" i="1" dirty="0" err="1">
                <a:solidFill>
                  <a:srgbClr val="00B050"/>
                </a:solidFill>
              </a:rPr>
              <a:t>мурнай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халчыр</a:t>
            </a:r>
            <a:r>
              <a:rPr lang="ru-RU" sz="3600" b="1" i="1" dirty="0">
                <a:solidFill>
                  <a:srgbClr val="00B050"/>
                </a:solidFill>
              </a:rPr>
              <a:t>).</a:t>
            </a:r>
            <a:br>
              <a:rPr lang="ru-RU" sz="3600" b="1" i="1" dirty="0">
                <a:solidFill>
                  <a:srgbClr val="00B050"/>
                </a:solidFill>
              </a:rPr>
            </a:br>
            <a:endParaRPr lang="ru-RU" sz="36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50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>
            <a:normAutofit/>
          </a:bodyPr>
          <a:lstStyle/>
          <a:p>
            <a:r>
              <a:rPr lang="ru-RU" sz="3600" b="1" i="1" dirty="0">
                <a:solidFill>
                  <a:srgbClr val="00B050"/>
                </a:solidFill>
              </a:rPr>
              <a:t>Мага-</a:t>
            </a:r>
            <a:r>
              <a:rPr lang="ru-RU" sz="3600" b="1" i="1" dirty="0" err="1">
                <a:solidFill>
                  <a:srgbClr val="00B050"/>
                </a:solidFill>
              </a:rPr>
              <a:t>ботту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дыштандырып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Маннап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халып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ойнаалынар</a:t>
            </a:r>
            <a:r>
              <a:rPr lang="ru-RU" sz="3600" b="1" i="1" dirty="0">
                <a:solidFill>
                  <a:srgbClr val="00B050"/>
                </a:solidFill>
              </a:rPr>
              <a:t>.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Холдарывыс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часкап-часкап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Хокпанадыр</a:t>
            </a:r>
            <a:r>
              <a:rPr lang="ru-RU" sz="3600" b="1" i="1" dirty="0">
                <a:solidFill>
                  <a:srgbClr val="00B050"/>
                </a:solidFill>
              </a:rPr>
              <a:t>  </a:t>
            </a:r>
            <a:r>
              <a:rPr lang="ru-RU" sz="3600" b="1" i="1" dirty="0" err="1">
                <a:solidFill>
                  <a:srgbClr val="00B050"/>
                </a:solidFill>
              </a:rPr>
              <a:t>шурагылаал</a:t>
            </a:r>
            <a:r>
              <a:rPr lang="ru-RU" sz="3600" b="1" i="1" dirty="0">
                <a:solidFill>
                  <a:srgbClr val="00B050"/>
                </a:solidFill>
              </a:rPr>
              <a:t>.</a:t>
            </a:r>
            <a:br>
              <a:rPr lang="ru-RU" sz="3600" b="1" i="1" dirty="0">
                <a:solidFill>
                  <a:srgbClr val="00B050"/>
                </a:solidFill>
              </a:rPr>
            </a:br>
            <a:endParaRPr lang="ru-RU" sz="36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07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70386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B050"/>
                </a:solidFill>
              </a:rPr>
              <a:t>Мага-</a:t>
            </a:r>
            <a:r>
              <a:rPr lang="ru-RU" b="1" i="1" dirty="0" err="1">
                <a:solidFill>
                  <a:srgbClr val="00B050"/>
                </a:solidFill>
              </a:rPr>
              <a:t>ботту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дыштандырып</a:t>
            </a:r>
            <a:r>
              <a:rPr lang="ru-RU" b="1" i="1" dirty="0">
                <a:solidFill>
                  <a:srgbClr val="00B050"/>
                </a:solidFill>
              </a:rPr>
              <a:t>,</a:t>
            </a:r>
            <a:br>
              <a:rPr lang="ru-RU" b="1" i="1" dirty="0">
                <a:solidFill>
                  <a:srgbClr val="00B050"/>
                </a:solidFill>
              </a:rPr>
            </a:br>
            <a:r>
              <a:rPr lang="ru-RU" b="1" i="1" dirty="0" err="1">
                <a:solidFill>
                  <a:srgbClr val="00B050"/>
                </a:solidFill>
              </a:rPr>
              <a:t>Маннап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халып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ойнаалынар</a:t>
            </a:r>
            <a:r>
              <a:rPr lang="ru-RU" b="1" i="1" dirty="0">
                <a:solidFill>
                  <a:srgbClr val="00B050"/>
                </a:solidFill>
              </a:rPr>
              <a:t>.</a:t>
            </a:r>
            <a:br>
              <a:rPr lang="ru-RU" b="1" i="1" dirty="0">
                <a:solidFill>
                  <a:srgbClr val="00B050"/>
                </a:solidFill>
              </a:rPr>
            </a:br>
            <a:r>
              <a:rPr lang="ru-RU" b="1" i="1" dirty="0" err="1">
                <a:solidFill>
                  <a:srgbClr val="00B050"/>
                </a:solidFill>
              </a:rPr>
              <a:t>Холдарывыс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часкап-часкап</a:t>
            </a:r>
            <a:r>
              <a:rPr lang="ru-RU" b="1" i="1" dirty="0">
                <a:solidFill>
                  <a:srgbClr val="00B050"/>
                </a:solidFill>
              </a:rPr>
              <a:t>,</a:t>
            </a:r>
            <a:br>
              <a:rPr lang="ru-RU" b="1" i="1" dirty="0">
                <a:solidFill>
                  <a:srgbClr val="00B050"/>
                </a:solidFill>
              </a:rPr>
            </a:br>
            <a:r>
              <a:rPr lang="ru-RU" b="1" i="1" dirty="0" err="1">
                <a:solidFill>
                  <a:srgbClr val="00B050"/>
                </a:solidFill>
              </a:rPr>
              <a:t>Хокпанадыр</a:t>
            </a:r>
            <a:r>
              <a:rPr lang="ru-RU" b="1" i="1" dirty="0">
                <a:solidFill>
                  <a:srgbClr val="00B050"/>
                </a:solidFill>
              </a:rPr>
              <a:t>  </a:t>
            </a:r>
            <a:r>
              <a:rPr lang="ru-RU" b="1" i="1" dirty="0" err="1">
                <a:solidFill>
                  <a:srgbClr val="00B050"/>
                </a:solidFill>
              </a:rPr>
              <a:t>шурагылаал</a:t>
            </a:r>
            <a:r>
              <a:rPr lang="ru-RU" b="1" i="1" dirty="0">
                <a:solidFill>
                  <a:srgbClr val="00B050"/>
                </a:solidFill>
              </a:rPr>
              <a:t>.</a:t>
            </a:r>
            <a:br>
              <a:rPr lang="ru-RU" b="1" i="1" dirty="0">
                <a:solidFill>
                  <a:srgbClr val="00B050"/>
                </a:solidFill>
              </a:rPr>
            </a:br>
            <a:endParaRPr lang="ru-RU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642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r>
              <a:rPr lang="ru-RU" sz="3600" b="1" i="1" dirty="0" err="1">
                <a:solidFill>
                  <a:srgbClr val="00B050"/>
                </a:solidFill>
              </a:rPr>
              <a:t>Ыяштарнын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будуктары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Ындыг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чараш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корунердаан</a:t>
            </a:r>
            <a:r>
              <a:rPr lang="ru-RU" sz="3600" b="1" i="1" dirty="0">
                <a:solidFill>
                  <a:srgbClr val="00B050"/>
                </a:solidFill>
              </a:rPr>
              <a:t/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Дазылдары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дамырлар</a:t>
            </a:r>
            <a:r>
              <a:rPr lang="ru-RU" sz="3600" b="1" i="1" dirty="0">
                <a:solidFill>
                  <a:srgbClr val="00B050"/>
                </a:solidFill>
              </a:rPr>
              <a:t>-дыр,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Таан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ковей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саннанар</a:t>
            </a:r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r>
              <a:rPr lang="ru-RU" sz="3600" b="1" i="1" dirty="0" err="1" smtClean="0">
                <a:solidFill>
                  <a:srgbClr val="00B050"/>
                </a:solidFill>
              </a:rPr>
              <a:t>даан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840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4442"/>
          </a:xfrm>
        </p:spPr>
        <p:txBody>
          <a:bodyPr/>
          <a:lstStyle/>
          <a:p>
            <a:r>
              <a:rPr lang="ru-RU" b="1" i="1" dirty="0" err="1" smtClean="0">
                <a:solidFill>
                  <a:srgbClr val="FF0000"/>
                </a:solidFill>
              </a:rPr>
              <a:t>Коргенинер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дээш</a:t>
            </a:r>
            <a:r>
              <a:rPr lang="ru-RU" b="1" i="1" dirty="0" smtClean="0">
                <a:solidFill>
                  <a:srgbClr val="FF0000"/>
                </a:solidFill>
              </a:rPr>
              <a:t>,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четтирдим</a:t>
            </a:r>
            <a:r>
              <a:rPr lang="ru-RU" b="1" i="1" dirty="0" smtClean="0">
                <a:solidFill>
                  <a:srgbClr val="FF0000"/>
                </a:solidFill>
              </a:rPr>
              <a:t>!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18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ru-RU" b="1" i="1" dirty="0" err="1">
                <a:solidFill>
                  <a:srgbClr val="FF0000"/>
                </a:solidFill>
              </a:rPr>
              <a:t>Сорулгазы</a:t>
            </a:r>
            <a:r>
              <a:rPr lang="ru-RU" b="1" i="1" dirty="0">
                <a:solidFill>
                  <a:srgbClr val="FF0000"/>
                </a:solidFill>
              </a:rPr>
              <a:t>: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8803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b="1" i="1" dirty="0" err="1" smtClean="0">
                <a:solidFill>
                  <a:srgbClr val="0070C0"/>
                </a:solidFill>
              </a:rPr>
              <a:t>Уругларнын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ооредилге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уезинде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угаанын</a:t>
            </a:r>
            <a:r>
              <a:rPr lang="ru-RU" b="1" i="1" dirty="0" smtClean="0">
                <a:solidFill>
                  <a:srgbClr val="0070C0"/>
                </a:solidFill>
              </a:rPr>
              <a:t>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куш-</a:t>
            </a:r>
            <a:r>
              <a:rPr lang="ru-RU" b="1" i="1" dirty="0" err="1" smtClean="0">
                <a:solidFill>
                  <a:srgbClr val="0070C0"/>
                </a:solidFill>
              </a:rPr>
              <a:t>ажыл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уезинде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эрес</a:t>
            </a:r>
            <a:r>
              <a:rPr lang="ru-RU" b="1" i="1" dirty="0" smtClean="0">
                <a:solidFill>
                  <a:srgbClr val="0070C0"/>
                </a:solidFill>
              </a:rPr>
              <a:t>,   </a:t>
            </a:r>
            <a:r>
              <a:rPr lang="ru-RU" b="1" i="1" dirty="0" err="1" smtClean="0">
                <a:solidFill>
                  <a:srgbClr val="0070C0"/>
                </a:solidFill>
              </a:rPr>
              <a:t>кашпагайын</a:t>
            </a:r>
            <a:r>
              <a:rPr lang="ru-RU" b="1" i="1" dirty="0" smtClean="0">
                <a:solidFill>
                  <a:srgbClr val="0070C0"/>
                </a:solidFill>
              </a:rPr>
              <a:t>, 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i="1" dirty="0" err="1" smtClean="0">
                <a:solidFill>
                  <a:srgbClr val="0070C0"/>
                </a:solidFill>
              </a:rPr>
              <a:t>аас-чугаазын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сайзырадыр</a:t>
            </a:r>
            <a:r>
              <a:rPr lang="ru-RU" b="1" i="1" dirty="0" smtClean="0">
                <a:solidFill>
                  <a:srgbClr val="0070C0"/>
                </a:solidFill>
              </a:rPr>
              <a:t>, </a:t>
            </a:r>
            <a:r>
              <a:rPr lang="ru-RU" b="1" i="1" dirty="0" err="1" smtClean="0">
                <a:solidFill>
                  <a:srgbClr val="0070C0"/>
                </a:solidFill>
              </a:rPr>
              <a:t>арга-шинээн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бедидеринге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err="1" smtClean="0">
                <a:solidFill>
                  <a:srgbClr val="0070C0"/>
                </a:solidFill>
              </a:rPr>
              <a:t>кижизидер</a:t>
            </a:r>
            <a:r>
              <a:rPr lang="ru-RU" b="1" i="1" dirty="0" smtClean="0">
                <a:solidFill>
                  <a:srgbClr val="0070C0"/>
                </a:solidFill>
              </a:rPr>
              <a:t>.</a:t>
            </a:r>
            <a:endParaRPr lang="ru-RU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58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Сула шимчээшкиннернин 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ажык-дузазы: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55576" y="1759122"/>
            <a:ext cx="7931224" cy="25202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altLang="ru-RU" i="1" dirty="0" err="1">
                <a:solidFill>
                  <a:srgbClr val="0070C0"/>
                </a:solidFill>
              </a:rPr>
              <a:t>Кылып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турган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ажылындан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 smtClean="0">
                <a:solidFill>
                  <a:srgbClr val="0070C0"/>
                </a:solidFill>
              </a:rPr>
              <a:t>дыштандырар</a:t>
            </a:r>
            <a:r>
              <a:rPr lang="ru-RU" altLang="ru-RU" i="1" dirty="0" smtClean="0">
                <a:solidFill>
                  <a:srgbClr val="0070C0"/>
                </a:solidFill>
              </a:rPr>
              <a:t>.</a:t>
            </a:r>
            <a:endParaRPr lang="ru-RU" altLang="ru-RU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i="1" dirty="0" err="1" smtClean="0">
                <a:solidFill>
                  <a:srgbClr val="0070C0"/>
                </a:solidFill>
              </a:rPr>
              <a:t>Угаан-медерел</a:t>
            </a:r>
            <a:r>
              <a:rPr lang="ru-RU" altLang="ru-RU" i="1" dirty="0" smtClean="0">
                <a:solidFill>
                  <a:srgbClr val="0070C0"/>
                </a:solidFill>
              </a:rPr>
              <a:t>  </a:t>
            </a:r>
            <a:r>
              <a:rPr lang="ru-RU" altLang="ru-RU" i="1" dirty="0" err="1" smtClean="0">
                <a:solidFill>
                  <a:srgbClr val="0070C0"/>
                </a:solidFill>
              </a:rPr>
              <a:t>дыштандырыышкыннын</a:t>
            </a:r>
            <a:r>
              <a:rPr lang="ru-RU" altLang="ru-RU" i="1" dirty="0" smtClean="0">
                <a:solidFill>
                  <a:srgbClr val="0070C0"/>
                </a:solidFill>
              </a:rPr>
              <a:t> </a:t>
            </a:r>
            <a:r>
              <a:rPr lang="ru-RU" altLang="ru-RU" i="1" dirty="0" err="1" smtClean="0">
                <a:solidFill>
                  <a:srgbClr val="0070C0"/>
                </a:solidFill>
              </a:rPr>
              <a:t>чорудар</a:t>
            </a:r>
            <a:r>
              <a:rPr lang="ru-RU" altLang="ru-RU" i="1" dirty="0" smtClean="0">
                <a:solidFill>
                  <a:srgbClr val="0070C0"/>
                </a:solidFill>
              </a:rPr>
              <a:t>.</a:t>
            </a:r>
            <a:endParaRPr lang="ru-RU" altLang="ru-RU" i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altLang="ru-RU" i="1" dirty="0">
                <a:solidFill>
                  <a:srgbClr val="0070C0"/>
                </a:solidFill>
              </a:rPr>
              <a:t>Мага-</a:t>
            </a:r>
            <a:r>
              <a:rPr lang="ru-RU" altLang="ru-RU" i="1" dirty="0" err="1">
                <a:solidFill>
                  <a:srgbClr val="0070C0"/>
                </a:solidFill>
              </a:rPr>
              <a:t>ботту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 smtClean="0">
                <a:solidFill>
                  <a:srgbClr val="0070C0"/>
                </a:solidFill>
              </a:rPr>
              <a:t>сергедир</a:t>
            </a:r>
            <a:r>
              <a:rPr lang="ru-RU" altLang="ru-RU" i="1" dirty="0" smtClean="0">
                <a:solidFill>
                  <a:srgbClr val="0070C0"/>
                </a:solidFill>
              </a:rPr>
              <a:t>.  </a:t>
            </a:r>
            <a:endParaRPr lang="ru-RU" altLang="ru-RU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47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>
                <a:solidFill>
                  <a:srgbClr val="FF0000"/>
                </a:solidFill>
              </a:rPr>
              <a:t>Чорудары</a:t>
            </a:r>
            <a:r>
              <a:rPr lang="ru-RU" b="1" i="1" dirty="0">
                <a:solidFill>
                  <a:srgbClr val="FF0000"/>
                </a:solidFill>
              </a:rPr>
              <a:t>: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3456385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u-RU" altLang="ru-RU" i="1" dirty="0" smtClean="0">
                <a:solidFill>
                  <a:srgbClr val="0070C0"/>
                </a:solidFill>
              </a:rPr>
              <a:t>Сула </a:t>
            </a:r>
            <a:r>
              <a:rPr lang="ru-RU" altLang="ru-RU" i="1" dirty="0" err="1" smtClean="0">
                <a:solidFill>
                  <a:srgbClr val="0070C0"/>
                </a:solidFill>
              </a:rPr>
              <a:t>шимчээшкиннерни</a:t>
            </a:r>
            <a:r>
              <a:rPr lang="ru-RU" altLang="ru-RU" i="1" dirty="0" smtClean="0">
                <a:solidFill>
                  <a:srgbClr val="0070C0"/>
                </a:solidFill>
              </a:rPr>
              <a:t> </a:t>
            </a:r>
            <a:r>
              <a:rPr lang="ru-RU" altLang="ru-RU" i="1" dirty="0">
                <a:solidFill>
                  <a:srgbClr val="0070C0"/>
                </a:solidFill>
              </a:rPr>
              <a:t>2-3 минута </a:t>
            </a:r>
            <a:r>
              <a:rPr lang="ru-RU" altLang="ru-RU" i="1" dirty="0" err="1">
                <a:solidFill>
                  <a:srgbClr val="0070C0"/>
                </a:solidFill>
              </a:rPr>
              <a:t>иштинде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чорудар</a:t>
            </a:r>
            <a:endParaRPr lang="ru-RU" altLang="ru-RU" i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altLang="ru-RU" i="1" dirty="0" err="1">
                <a:solidFill>
                  <a:srgbClr val="0070C0"/>
                </a:solidFill>
              </a:rPr>
              <a:t>Шимчээшкин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бурузу</a:t>
            </a:r>
            <a:r>
              <a:rPr lang="ru-RU" altLang="ru-RU" i="1" dirty="0">
                <a:solidFill>
                  <a:srgbClr val="0070C0"/>
                </a:solidFill>
              </a:rPr>
              <a:t> 4-6 </a:t>
            </a:r>
            <a:r>
              <a:rPr lang="ru-RU" altLang="ru-RU" i="1" dirty="0" err="1">
                <a:solidFill>
                  <a:srgbClr val="0070C0"/>
                </a:solidFill>
              </a:rPr>
              <a:t>катаптаан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турар</a:t>
            </a:r>
            <a:endParaRPr lang="ru-RU" altLang="ru-RU" i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altLang="ru-RU" i="1" dirty="0" err="1">
                <a:solidFill>
                  <a:srgbClr val="0070C0"/>
                </a:solidFill>
              </a:rPr>
              <a:t>Шимчээшкин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бурузун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шулук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хевирлиг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домактар</a:t>
            </a:r>
            <a:r>
              <a:rPr lang="ru-RU" altLang="ru-RU" i="1" dirty="0">
                <a:solidFill>
                  <a:srgbClr val="0070C0"/>
                </a:solidFill>
              </a:rPr>
              <a:t>-биле </a:t>
            </a:r>
            <a:r>
              <a:rPr lang="ru-RU" altLang="ru-RU" i="1" dirty="0" err="1">
                <a:solidFill>
                  <a:srgbClr val="0070C0"/>
                </a:solidFill>
              </a:rPr>
              <a:t>чорудар</a:t>
            </a:r>
            <a:endParaRPr lang="ru-RU" altLang="ru-RU" i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altLang="ru-RU" i="1" dirty="0" err="1">
                <a:solidFill>
                  <a:srgbClr val="0070C0"/>
                </a:solidFill>
              </a:rPr>
              <a:t>Олуруп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алгаш</a:t>
            </a:r>
            <a:r>
              <a:rPr lang="ru-RU" altLang="ru-RU" i="1" dirty="0">
                <a:solidFill>
                  <a:srgbClr val="0070C0"/>
                </a:solidFill>
              </a:rPr>
              <a:t> азы </a:t>
            </a:r>
            <a:r>
              <a:rPr lang="ru-RU" altLang="ru-RU" i="1" dirty="0" err="1">
                <a:solidFill>
                  <a:srgbClr val="0070C0"/>
                </a:solidFill>
              </a:rPr>
              <a:t>туруп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алгаш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чорудуп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болур</a:t>
            </a:r>
            <a:endParaRPr lang="ru-RU" altLang="ru-RU" i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altLang="ru-RU" i="1" dirty="0" err="1">
                <a:solidFill>
                  <a:srgbClr val="0070C0"/>
                </a:solidFill>
              </a:rPr>
              <a:t>Башкы</a:t>
            </a:r>
            <a:r>
              <a:rPr lang="ru-RU" altLang="ru-RU" i="1" dirty="0">
                <a:solidFill>
                  <a:srgbClr val="0070C0"/>
                </a:solidFill>
              </a:rPr>
              <a:t>-биле азы </a:t>
            </a:r>
            <a:r>
              <a:rPr lang="ru-RU" altLang="ru-RU" i="1" dirty="0" err="1">
                <a:solidFill>
                  <a:srgbClr val="0070C0"/>
                </a:solidFill>
              </a:rPr>
              <a:t>боттары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кууседип</a:t>
            </a:r>
            <a:r>
              <a:rPr lang="ru-RU" altLang="ru-RU" i="1" dirty="0">
                <a:solidFill>
                  <a:srgbClr val="0070C0"/>
                </a:solidFill>
              </a:rPr>
              <a:t> </a:t>
            </a:r>
            <a:r>
              <a:rPr lang="ru-RU" altLang="ru-RU" i="1" dirty="0" err="1">
                <a:solidFill>
                  <a:srgbClr val="0070C0"/>
                </a:solidFill>
              </a:rPr>
              <a:t>болур</a:t>
            </a:r>
            <a:endParaRPr lang="ru-RU" altLang="ru-RU" i="1" dirty="0">
              <a:solidFill>
                <a:srgbClr val="0070C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39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Сула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шимчээшкиннернин</a:t>
            </a:r>
            <a:r>
              <a:rPr lang="ru-RU" sz="3600" b="1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хевирлери</a:t>
            </a:r>
            <a:r>
              <a:rPr lang="ru-RU" sz="3600" b="1" i="1" dirty="0">
                <a:solidFill>
                  <a:srgbClr val="FF0000"/>
                </a:solidFill>
              </a:rPr>
              <a:t>: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31683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altLang="ru-RU" sz="2800" i="1" dirty="0">
                <a:solidFill>
                  <a:srgbClr val="0070C0"/>
                </a:solidFill>
              </a:rPr>
              <a:t>Мага-</a:t>
            </a:r>
            <a:r>
              <a:rPr lang="ru-RU" altLang="ru-RU" sz="2800" i="1" dirty="0" err="1">
                <a:solidFill>
                  <a:srgbClr val="0070C0"/>
                </a:solidFill>
              </a:rPr>
              <a:t>боттун</a:t>
            </a:r>
            <a:r>
              <a:rPr lang="ru-RU" altLang="ru-RU" sz="2800" i="1" dirty="0">
                <a:solidFill>
                  <a:srgbClr val="0070C0"/>
                </a:solidFill>
              </a:rPr>
              <a:t>, </a:t>
            </a:r>
            <a:r>
              <a:rPr lang="ru-RU" altLang="ru-RU" sz="2800" i="1" dirty="0" err="1">
                <a:solidFill>
                  <a:srgbClr val="0070C0"/>
                </a:solidFill>
              </a:rPr>
              <a:t>буттун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шимчээшкиннери</a:t>
            </a:r>
            <a:endParaRPr lang="ru-RU" altLang="ru-RU" sz="2800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altLang="ru-RU" sz="2800" i="1" dirty="0" err="1">
                <a:solidFill>
                  <a:srgbClr val="0070C0"/>
                </a:solidFill>
              </a:rPr>
              <a:t>Эктин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суларадыр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шимчээшкиннер</a:t>
            </a:r>
            <a:endParaRPr lang="ru-RU" altLang="ru-RU" sz="2800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altLang="ru-RU" sz="2800" i="1" dirty="0">
                <a:solidFill>
                  <a:srgbClr val="0070C0"/>
                </a:solidFill>
              </a:rPr>
              <a:t>Башка </a:t>
            </a:r>
            <a:r>
              <a:rPr lang="ru-RU" altLang="ru-RU" sz="2800" i="1" dirty="0" err="1">
                <a:solidFill>
                  <a:srgbClr val="0070C0"/>
                </a:solidFill>
              </a:rPr>
              <a:t>сула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шимчээшкиннер</a:t>
            </a:r>
            <a:endParaRPr lang="ru-RU" altLang="ru-RU" sz="2800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altLang="ru-RU" sz="2800" i="1" dirty="0" err="1">
                <a:solidFill>
                  <a:srgbClr val="0070C0"/>
                </a:solidFill>
              </a:rPr>
              <a:t>Тыныш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органнарынга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 smtClean="0">
                <a:solidFill>
                  <a:srgbClr val="0070C0"/>
                </a:solidFill>
              </a:rPr>
              <a:t>сула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 smtClean="0">
                <a:solidFill>
                  <a:srgbClr val="0070C0"/>
                </a:solidFill>
              </a:rPr>
              <a:t>шимчээшкиннер</a:t>
            </a:r>
            <a:endParaRPr lang="ru-RU" altLang="ru-RU" sz="2800" i="1" dirty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altLang="ru-RU" sz="2800" i="1" dirty="0" err="1">
                <a:solidFill>
                  <a:srgbClr val="0070C0"/>
                </a:solidFill>
              </a:rPr>
              <a:t>Каракка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сула</a:t>
            </a:r>
            <a:r>
              <a:rPr lang="ru-RU" altLang="ru-RU" sz="2800" i="1" dirty="0">
                <a:solidFill>
                  <a:srgbClr val="0070C0"/>
                </a:solidFill>
              </a:rPr>
              <a:t> </a:t>
            </a:r>
            <a:r>
              <a:rPr lang="ru-RU" altLang="ru-RU" sz="2800" i="1" dirty="0" err="1">
                <a:solidFill>
                  <a:srgbClr val="0070C0"/>
                </a:solidFill>
              </a:rPr>
              <a:t>шимчээшкиннер</a:t>
            </a:r>
            <a:endParaRPr lang="ru-RU" altLang="ru-RU" sz="2800" i="1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84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95536" y="620688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dirty="0" smtClean="0"/>
          </a:p>
          <a:p>
            <a:pPr algn="ctr"/>
            <a:r>
              <a:rPr lang="ru-RU" sz="3600" b="1" i="1" dirty="0" err="1" smtClean="0">
                <a:solidFill>
                  <a:srgbClr val="00B050"/>
                </a:solidFill>
              </a:rPr>
              <a:t>Каткы</a:t>
            </a:r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r>
              <a:rPr lang="ru-RU" sz="3600" b="1" i="1" dirty="0">
                <a:solidFill>
                  <a:srgbClr val="00B050"/>
                </a:solidFill>
              </a:rPr>
              <a:t>–</a:t>
            </a:r>
            <a:r>
              <a:rPr lang="ru-RU" sz="3600" b="1" i="1" dirty="0" err="1">
                <a:solidFill>
                  <a:srgbClr val="00B050"/>
                </a:solidFill>
              </a:rPr>
              <a:t>хоглуг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уруглар</a:t>
            </a:r>
            <a:r>
              <a:rPr lang="ru-RU" sz="3600" b="1" i="1" dirty="0">
                <a:solidFill>
                  <a:srgbClr val="00B050"/>
                </a:solidFill>
              </a:rPr>
              <a:t> бис, 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Халып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турда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дендии</a:t>
            </a:r>
            <a:r>
              <a:rPr lang="ru-RU" sz="3600" b="1" i="1" dirty="0">
                <a:solidFill>
                  <a:srgbClr val="00B050"/>
                </a:solidFill>
              </a:rPr>
              <a:t> –</a:t>
            </a:r>
            <a:r>
              <a:rPr lang="ru-RU" sz="3600" b="1" i="1" dirty="0" err="1">
                <a:solidFill>
                  <a:srgbClr val="00B050"/>
                </a:solidFill>
              </a:rPr>
              <a:t>ле</a:t>
            </a:r>
            <a:r>
              <a:rPr lang="ru-RU" sz="3600" b="1" i="1" dirty="0">
                <a:solidFill>
                  <a:srgbClr val="00B050"/>
                </a:solidFill>
              </a:rPr>
              <a:t> бис.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Биске</a:t>
            </a:r>
            <a:r>
              <a:rPr lang="ru-RU" sz="3600" b="1" i="1" dirty="0">
                <a:solidFill>
                  <a:srgbClr val="00B050"/>
                </a:solidFill>
              </a:rPr>
              <a:t>  </a:t>
            </a:r>
            <a:r>
              <a:rPr lang="ru-RU" sz="3600" b="1" i="1" dirty="0" err="1">
                <a:solidFill>
                  <a:srgbClr val="00B050"/>
                </a:solidFill>
              </a:rPr>
              <a:t>чедер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кижи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кымыл</a:t>
            </a:r>
            <a:r>
              <a:rPr lang="ru-RU" sz="3600" b="1" i="1" dirty="0">
                <a:solidFill>
                  <a:srgbClr val="00B050"/>
                </a:solidFill>
              </a:rPr>
              <a:t>?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Бирээ</a:t>
            </a:r>
            <a:r>
              <a:rPr lang="ru-RU" sz="3600" b="1" i="1" dirty="0">
                <a:solidFill>
                  <a:srgbClr val="00B050"/>
                </a:solidFill>
              </a:rPr>
              <a:t>, </a:t>
            </a:r>
            <a:r>
              <a:rPr lang="ru-RU" sz="3600" b="1" i="1" dirty="0" err="1">
                <a:solidFill>
                  <a:srgbClr val="00B050"/>
                </a:solidFill>
              </a:rPr>
              <a:t>ийи</a:t>
            </a:r>
            <a:r>
              <a:rPr lang="ru-RU" sz="3600" b="1" i="1" dirty="0">
                <a:solidFill>
                  <a:srgbClr val="00B050"/>
                </a:solidFill>
              </a:rPr>
              <a:t>, </a:t>
            </a:r>
            <a:r>
              <a:rPr lang="ru-RU" sz="3600" b="1" i="1" dirty="0" err="1">
                <a:solidFill>
                  <a:srgbClr val="00B050"/>
                </a:solidFill>
              </a:rPr>
              <a:t>уш</a:t>
            </a:r>
            <a:r>
              <a:rPr lang="ru-RU" sz="3600" b="1" i="1" dirty="0">
                <a:solidFill>
                  <a:srgbClr val="00B05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79446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506"/>
            <a:ext cx="9144000" cy="6842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i="1" dirty="0" err="1" smtClean="0">
                <a:solidFill>
                  <a:srgbClr val="00B050"/>
                </a:solidFill>
              </a:rPr>
              <a:t>Койгунчугаш</a:t>
            </a:r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халып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чору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Кончуг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дурген</a:t>
            </a:r>
            <a:r>
              <a:rPr lang="ru-RU" sz="3600" b="1" i="1" dirty="0">
                <a:solidFill>
                  <a:srgbClr val="00B050"/>
                </a:solidFill>
              </a:rPr>
              <a:t>  </a:t>
            </a:r>
            <a:r>
              <a:rPr lang="ru-RU" sz="3600" b="1" i="1" dirty="0" err="1">
                <a:solidFill>
                  <a:srgbClr val="00B050"/>
                </a:solidFill>
              </a:rPr>
              <a:t>оттунээли</a:t>
            </a:r>
            <a:r>
              <a:rPr lang="ru-RU" sz="3600" b="1" i="1" dirty="0">
                <a:solidFill>
                  <a:srgbClr val="00B050"/>
                </a:solidFill>
              </a:rPr>
              <a:t>.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Дилги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коруп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кагган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дижик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Дидирээли</a:t>
            </a:r>
            <a:r>
              <a:rPr lang="ru-RU" sz="3600" b="1" i="1" dirty="0">
                <a:solidFill>
                  <a:srgbClr val="00B050"/>
                </a:solidFill>
              </a:rPr>
              <a:t>, </a:t>
            </a:r>
            <a:r>
              <a:rPr lang="ru-RU" sz="3600" b="1" i="1" dirty="0" err="1">
                <a:solidFill>
                  <a:srgbClr val="00B050"/>
                </a:solidFill>
              </a:rPr>
              <a:t>сирилээли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Дилги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чоруй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барган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дижик</a:t>
            </a:r>
            <a:r>
              <a:rPr lang="ru-RU" sz="3600" b="1" i="1" dirty="0">
                <a:solidFill>
                  <a:srgbClr val="00B050"/>
                </a:solidFill>
              </a:rPr>
              <a:t>,</a:t>
            </a:r>
            <a:br>
              <a:rPr lang="ru-RU" sz="3600" b="1" i="1" dirty="0">
                <a:solidFill>
                  <a:srgbClr val="00B050"/>
                </a:solidFill>
              </a:rPr>
            </a:br>
            <a:r>
              <a:rPr lang="ru-RU" sz="3600" b="1" i="1" dirty="0" err="1">
                <a:solidFill>
                  <a:srgbClr val="00B050"/>
                </a:solidFill>
              </a:rPr>
              <a:t>Дидим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чоргаар</a:t>
            </a:r>
            <a:r>
              <a:rPr lang="ru-RU" sz="3600" b="1" i="1" dirty="0">
                <a:solidFill>
                  <a:srgbClr val="00B050"/>
                </a:solidFill>
              </a:rPr>
              <a:t> </a:t>
            </a:r>
            <a:r>
              <a:rPr lang="ru-RU" sz="3600" b="1" i="1" dirty="0" err="1">
                <a:solidFill>
                  <a:srgbClr val="00B050"/>
                </a:solidFill>
              </a:rPr>
              <a:t>базыптаалы</a:t>
            </a:r>
            <a:r>
              <a:rPr lang="ru-RU" sz="3600" b="1" i="1" dirty="0">
                <a:solidFill>
                  <a:srgbClr val="00B050"/>
                </a:solidFill>
              </a:rPr>
              <a:t>.</a:t>
            </a:r>
            <a:br>
              <a:rPr lang="ru-RU" sz="3600" b="1" i="1" dirty="0">
                <a:solidFill>
                  <a:srgbClr val="00B050"/>
                </a:solidFill>
              </a:rPr>
            </a:br>
            <a:endParaRPr lang="ru-RU" sz="36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84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Autofit/>
          </a:bodyPr>
          <a:lstStyle/>
          <a:p>
            <a:r>
              <a:rPr lang="ru-RU" sz="2800" b="1" i="1" dirty="0" err="1">
                <a:solidFill>
                  <a:srgbClr val="00B050"/>
                </a:solidFill>
              </a:rPr>
              <a:t>Балыктар-эштир</a:t>
            </a: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эштир</a:t>
            </a:r>
            <a:r>
              <a:rPr lang="ru-RU" sz="2800" b="1" i="1" dirty="0">
                <a:solidFill>
                  <a:srgbClr val="00B050"/>
                </a:solidFill>
              </a:rPr>
              <a:t>)</a:t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 err="1">
                <a:solidFill>
                  <a:srgbClr val="00B050"/>
                </a:solidFill>
              </a:rPr>
              <a:t>Пагалар-шураар</a:t>
            </a: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шураар</a:t>
            </a:r>
            <a:r>
              <a:rPr lang="ru-RU" sz="2800" b="1" i="1" dirty="0">
                <a:solidFill>
                  <a:srgbClr val="00B050"/>
                </a:solidFill>
              </a:rPr>
              <a:t>)</a:t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 err="1">
                <a:solidFill>
                  <a:srgbClr val="00B050"/>
                </a:solidFill>
              </a:rPr>
              <a:t>Ховаганнар-ужар</a:t>
            </a: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ужар</a:t>
            </a:r>
            <a:r>
              <a:rPr lang="ru-RU" sz="2800" b="1" i="1" dirty="0">
                <a:solidFill>
                  <a:srgbClr val="00B050"/>
                </a:solidFill>
              </a:rPr>
              <a:t>) </a:t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 err="1">
                <a:solidFill>
                  <a:srgbClr val="00B050"/>
                </a:solidFill>
              </a:rPr>
              <a:t>Койгун</a:t>
            </a:r>
            <a:r>
              <a:rPr lang="ru-RU" sz="2800" b="1" i="1" dirty="0">
                <a:solidFill>
                  <a:srgbClr val="00B050"/>
                </a:solidFill>
              </a:rPr>
              <a:t>- </a:t>
            </a:r>
            <a:r>
              <a:rPr lang="ru-RU" sz="2800" b="1" i="1" dirty="0" err="1">
                <a:solidFill>
                  <a:srgbClr val="00B050"/>
                </a:solidFill>
              </a:rPr>
              <a:t>даалыктаар</a:t>
            </a: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даалыктаар</a:t>
            </a:r>
            <a:r>
              <a:rPr lang="ru-RU" sz="2800" b="1" i="1" dirty="0">
                <a:solidFill>
                  <a:srgbClr val="00B050"/>
                </a:solidFill>
              </a:rPr>
              <a:t>)</a:t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 err="1">
                <a:solidFill>
                  <a:srgbClr val="00B050"/>
                </a:solidFill>
              </a:rPr>
              <a:t>Угер-сылдыс</a:t>
            </a:r>
            <a:r>
              <a:rPr lang="ru-RU" sz="2800" b="1" i="1" dirty="0">
                <a:solidFill>
                  <a:srgbClr val="00B050"/>
                </a:solidFill>
              </a:rPr>
              <a:t> – </a:t>
            </a:r>
            <a:r>
              <a:rPr lang="ru-RU" sz="2800" b="1" i="1" dirty="0" err="1">
                <a:solidFill>
                  <a:srgbClr val="00B050"/>
                </a:solidFill>
              </a:rPr>
              <a:t>дээрде</a:t>
            </a:r>
            <a:r>
              <a:rPr lang="ru-RU" sz="2800" b="1" i="1" dirty="0">
                <a:solidFill>
                  <a:srgbClr val="00B050"/>
                </a:solidFill>
              </a:rPr>
              <a:t/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ийи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холду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оору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кодурер</a:t>
            </a:r>
            <a:r>
              <a:rPr lang="ru-RU" sz="2800" b="1" i="1" dirty="0">
                <a:solidFill>
                  <a:srgbClr val="00B050"/>
                </a:solidFill>
              </a:rPr>
              <a:t>).</a:t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>
                <a:solidFill>
                  <a:srgbClr val="00B050"/>
                </a:solidFill>
              </a:rPr>
              <a:t>Угу </a:t>
            </a:r>
            <a:r>
              <a:rPr lang="ru-RU" sz="2800" b="1" i="1" dirty="0" err="1">
                <a:solidFill>
                  <a:srgbClr val="00B050"/>
                </a:solidFill>
              </a:rPr>
              <a:t>хундус</a:t>
            </a:r>
            <a:r>
              <a:rPr lang="ru-RU" sz="2800" b="1" i="1" dirty="0">
                <a:solidFill>
                  <a:srgbClr val="00B050"/>
                </a:solidFill>
              </a:rPr>
              <a:t> – </a:t>
            </a:r>
            <a:r>
              <a:rPr lang="ru-RU" sz="2800" b="1" i="1" dirty="0" err="1">
                <a:solidFill>
                  <a:srgbClr val="00B050"/>
                </a:solidFill>
              </a:rPr>
              <a:t>удуур</a:t>
            </a:r>
            <a:r>
              <a:rPr lang="ru-RU" sz="2800" b="1" i="1" dirty="0">
                <a:solidFill>
                  <a:srgbClr val="00B050"/>
                </a:solidFill>
              </a:rPr>
              <a:t/>
            </a:r>
            <a:br>
              <a:rPr lang="ru-RU" sz="2800" b="1" i="1" dirty="0">
                <a:solidFill>
                  <a:srgbClr val="00B050"/>
                </a:solidFill>
              </a:rPr>
            </a:br>
            <a:r>
              <a:rPr lang="ru-RU" sz="2800" b="1" i="1" dirty="0">
                <a:solidFill>
                  <a:srgbClr val="00B050"/>
                </a:solidFill>
              </a:rPr>
              <a:t> (</a:t>
            </a:r>
            <a:r>
              <a:rPr lang="ru-RU" sz="2800" b="1" i="1" dirty="0" err="1">
                <a:solidFill>
                  <a:srgbClr val="00B050"/>
                </a:solidFill>
              </a:rPr>
              <a:t>холдарын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чаагынга</a:t>
            </a:r>
            <a:r>
              <a:rPr lang="ru-RU" sz="2800" b="1" i="1" dirty="0">
                <a:solidFill>
                  <a:srgbClr val="00B050"/>
                </a:solidFill>
              </a:rPr>
              <a:t>  </a:t>
            </a:r>
            <a:r>
              <a:rPr lang="ru-RU" sz="2800" b="1" i="1" dirty="0" err="1">
                <a:solidFill>
                  <a:srgbClr val="00B050"/>
                </a:solidFill>
              </a:rPr>
              <a:t>сыртай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туткаш</a:t>
            </a:r>
            <a:r>
              <a:rPr lang="ru-RU" sz="2800" b="1" i="1" dirty="0">
                <a:solidFill>
                  <a:srgbClr val="00B050"/>
                </a:solidFill>
              </a:rPr>
              <a:t> </a:t>
            </a:r>
            <a:r>
              <a:rPr lang="ru-RU" sz="2800" b="1" i="1" dirty="0" err="1">
                <a:solidFill>
                  <a:srgbClr val="00B050"/>
                </a:solidFill>
              </a:rPr>
              <a:t>удуур</a:t>
            </a:r>
            <a:r>
              <a:rPr lang="ru-RU" sz="2400" b="1" i="1" dirty="0">
                <a:solidFill>
                  <a:srgbClr val="00B050"/>
                </a:solidFill>
              </a:rPr>
              <a:t>)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548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Ð¡Ð¼Ð¾ÑÑÐµÑÑ Ð¸ÑÑÐ¾Ð´Ð½Ð¾Ðµ Ð¸Ð·Ð¾Ð±ÑÐ°Ð¶ÐµÐ½Ð¸Ð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466"/>
          </a:xfrm>
        </p:spPr>
        <p:txBody>
          <a:bodyPr>
            <a:normAutofit/>
          </a:bodyPr>
          <a:lstStyle/>
          <a:p>
            <a:r>
              <a:rPr lang="ru-RU" sz="3200" b="1" i="1" dirty="0" err="1">
                <a:solidFill>
                  <a:srgbClr val="00B050"/>
                </a:solidFill>
              </a:rPr>
              <a:t>Шылай</a:t>
            </a:r>
            <a:r>
              <a:rPr lang="ru-RU" sz="3200" b="1" i="1" dirty="0">
                <a:solidFill>
                  <a:srgbClr val="00B050"/>
                </a:solidFill>
              </a:rPr>
              <a:t>   </a:t>
            </a:r>
            <a:r>
              <a:rPr lang="ru-RU" sz="3200" b="1" i="1" dirty="0" err="1">
                <a:solidFill>
                  <a:srgbClr val="00B050"/>
                </a:solidFill>
              </a:rPr>
              <a:t>бердим</a:t>
            </a:r>
            <a:r>
              <a:rPr lang="ru-RU" sz="3200" b="1" i="1" dirty="0">
                <a:solidFill>
                  <a:srgbClr val="00B050"/>
                </a:solidFill>
              </a:rPr>
              <a:t> , </a:t>
            </a:r>
            <a:r>
              <a:rPr lang="ru-RU" sz="3200" b="1" i="1" dirty="0" err="1">
                <a:solidFill>
                  <a:srgbClr val="00B050"/>
                </a:solidFill>
              </a:rPr>
              <a:t>могай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бердим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smtClean="0">
                <a:solidFill>
                  <a:srgbClr val="00B050"/>
                </a:solidFill>
              </a:rPr>
              <a:t/>
            </a:r>
            <a:br>
              <a:rPr lang="ru-RU" sz="3200" b="1" i="1" dirty="0" smtClean="0">
                <a:solidFill>
                  <a:srgbClr val="00B050"/>
                </a:solidFill>
              </a:rPr>
            </a:br>
            <a:r>
              <a:rPr lang="ru-RU" sz="3200" b="1" i="1" dirty="0" smtClean="0">
                <a:solidFill>
                  <a:srgbClr val="00B050"/>
                </a:solidFill>
              </a:rPr>
              <a:t> </a:t>
            </a:r>
            <a:r>
              <a:rPr lang="ru-RU" sz="3200" b="1" i="1" dirty="0">
                <a:solidFill>
                  <a:srgbClr val="00B050"/>
                </a:solidFill>
              </a:rPr>
              <a:t>(</a:t>
            </a:r>
            <a:r>
              <a:rPr lang="ru-RU" sz="3200" b="1" i="1" dirty="0" err="1">
                <a:solidFill>
                  <a:srgbClr val="00B050"/>
                </a:solidFill>
              </a:rPr>
              <a:t>туруп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келгеш</a:t>
            </a:r>
            <a:r>
              <a:rPr lang="ru-RU" sz="3200" b="1" i="1" dirty="0" smtClean="0">
                <a:solidFill>
                  <a:srgbClr val="00B050"/>
                </a:solidFill>
              </a:rPr>
              <a:t>,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чангыс</a:t>
            </a:r>
            <a:r>
              <a:rPr lang="ru-RU" sz="3200" b="1" i="1" dirty="0" smtClean="0">
                <a:solidFill>
                  <a:srgbClr val="00B050"/>
                </a:solidFill>
              </a:rPr>
              <a:t>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черге</a:t>
            </a:r>
            <a:r>
              <a:rPr lang="ru-RU" sz="3200" b="1" i="1" dirty="0" smtClean="0">
                <a:solidFill>
                  <a:srgbClr val="00B050"/>
                </a:solidFill>
              </a:rPr>
              <a:t>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кылаштаар</a:t>
            </a:r>
            <a:r>
              <a:rPr lang="ru-RU" sz="3200" b="1" i="1" dirty="0" smtClean="0">
                <a:solidFill>
                  <a:srgbClr val="00B050"/>
                </a:solidFill>
              </a:rPr>
              <a:t>)</a:t>
            </a:r>
            <a:r>
              <a:rPr lang="ru-RU" sz="3200" b="1" i="1" dirty="0">
                <a:solidFill>
                  <a:srgbClr val="00B050"/>
                </a:solidFill>
              </a:rPr>
              <a:t/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Шымда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дурген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дыштаныыл</a:t>
            </a:r>
            <a:r>
              <a:rPr lang="ru-RU" sz="3200" b="1" i="1" dirty="0">
                <a:solidFill>
                  <a:srgbClr val="00B050"/>
                </a:solidFill>
              </a:rPr>
              <a:t>.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Аткаар</a:t>
            </a:r>
            <a:r>
              <a:rPr lang="ru-RU" sz="3200" b="1" i="1" dirty="0">
                <a:solidFill>
                  <a:srgbClr val="00B050"/>
                </a:solidFill>
              </a:rPr>
              <a:t>, </a:t>
            </a:r>
            <a:r>
              <a:rPr lang="ru-RU" sz="3200" b="1" i="1" dirty="0" err="1">
                <a:solidFill>
                  <a:srgbClr val="00B050"/>
                </a:solidFill>
              </a:rPr>
              <a:t>ишкээр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эглип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алгаш</a:t>
            </a:r>
            <a:r>
              <a:rPr lang="ru-RU" sz="3200" b="1" i="1" dirty="0">
                <a:solidFill>
                  <a:srgbClr val="00B050"/>
                </a:solidFill>
              </a:rPr>
              <a:t>,   (</a:t>
            </a:r>
            <a:r>
              <a:rPr lang="ru-RU" sz="3200" b="1" i="1" dirty="0" err="1">
                <a:solidFill>
                  <a:srgbClr val="00B050"/>
                </a:solidFill>
              </a:rPr>
              <a:t>холдар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быктында</a:t>
            </a:r>
            <a:r>
              <a:rPr lang="ru-RU" sz="3200" b="1" i="1" dirty="0">
                <a:solidFill>
                  <a:srgbClr val="00B050"/>
                </a:solidFill>
              </a:rPr>
              <a:t>, </a:t>
            </a:r>
            <a:r>
              <a:rPr lang="ru-RU" sz="3200" b="1" i="1" dirty="0" err="1">
                <a:solidFill>
                  <a:srgbClr val="00B050"/>
                </a:solidFill>
              </a:rPr>
              <a:t>мурнунче</a:t>
            </a:r>
            <a:r>
              <a:rPr lang="ru-RU" sz="3200" b="1" i="1" dirty="0">
                <a:solidFill>
                  <a:srgbClr val="00B050"/>
                </a:solidFill>
              </a:rPr>
              <a:t>, </a:t>
            </a:r>
            <a:r>
              <a:rPr lang="ru-RU" sz="3200" b="1" i="1" dirty="0" err="1">
                <a:solidFill>
                  <a:srgbClr val="00B050"/>
                </a:solidFill>
              </a:rPr>
              <a:t>артынче</a:t>
            </a: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 err="1">
                <a:solidFill>
                  <a:srgbClr val="00B050"/>
                </a:solidFill>
              </a:rPr>
              <a:t>шимченир</a:t>
            </a:r>
            <a:r>
              <a:rPr lang="ru-RU" sz="3200" b="1" i="1" dirty="0">
                <a:solidFill>
                  <a:srgbClr val="00B050"/>
                </a:solidFill>
              </a:rPr>
              <a:t>)</a:t>
            </a:r>
            <a:br>
              <a:rPr lang="ru-RU" sz="3200" b="1" i="1" dirty="0">
                <a:solidFill>
                  <a:srgbClr val="00B050"/>
                </a:solidFill>
              </a:rPr>
            </a:br>
            <a:r>
              <a:rPr lang="ru-RU" sz="3200" b="1" i="1" dirty="0" err="1">
                <a:solidFill>
                  <a:srgbClr val="00B050"/>
                </a:solidFill>
              </a:rPr>
              <a:t>Ажылывыс</a:t>
            </a:r>
            <a:r>
              <a:rPr lang="ru-RU" sz="3200" b="1" i="1" dirty="0">
                <a:solidFill>
                  <a:srgbClr val="00B050"/>
                </a:solidFill>
              </a:rPr>
              <a:t>  </a:t>
            </a:r>
            <a:r>
              <a:rPr lang="ru-RU" sz="3200" b="1" i="1" dirty="0" err="1" smtClean="0">
                <a:solidFill>
                  <a:srgbClr val="00B050"/>
                </a:solidFill>
              </a:rPr>
              <a:t>уламчылаал</a:t>
            </a:r>
            <a:r>
              <a:rPr lang="ru-RU" sz="3200" b="1" i="1" dirty="0" smtClean="0">
                <a:solidFill>
                  <a:srgbClr val="00B050"/>
                </a:solidFill>
              </a:rPr>
              <a:t>.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678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130</Words>
  <Application>Microsoft Office PowerPoint</Application>
  <PresentationFormat>Экран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Сула шимчээшкиннерни кичээлдерге ажыглаары</vt:lpstr>
      <vt:lpstr>Сорулгазы:</vt:lpstr>
      <vt:lpstr>Сула шимчээшкиннернин  ажык-дузазы:</vt:lpstr>
      <vt:lpstr>Чорудары:</vt:lpstr>
      <vt:lpstr>Сула шимчээшкиннернин хевирлери:</vt:lpstr>
      <vt:lpstr>Презентация PowerPoint</vt:lpstr>
      <vt:lpstr> Койгунчугаш халып чору, Кончуг дурген  оттунээли. Дилги коруп кагган дижик, Дидирээли, сирилээли, Дилги чоруй барган дижик, Дидим чоргаар базыптаалы. </vt:lpstr>
      <vt:lpstr>Балыктар-эштир (эштир) Пагалар-шураар (шураар) Ховаганнар-ужар (ужар)  Койгун- даалыктаар (даалыктаар) Угер-сылдыс – дээрде  (ийи холду оору кодурер). Угу хундус – удуур  (холдарын чаагынга  сыртай туткаш удуур)</vt:lpstr>
      <vt:lpstr>Шылай   бердим , могай бердим   (туруп келгеш, чангыс черге кылаштаар) Шымда дурген дыштаныыл. Аткаар, ишкээр эглип алгаш,   (холдар быктында, мурнунче, артынче шимченир) Ажылывыс  уламчылаал.</vt:lpstr>
      <vt:lpstr>Койгун ышкаш шураптаалы, Адыг ышкаш атпаннаалы, Дилги ышкаш чаяннадыр, Богун борта оттунээли. </vt:lpstr>
      <vt:lpstr>Алышкылар бежелээн, Аажы-чаны ангы-ангы. Матпаадыр - маннаар,  бажы-курлуг – бажын чаяр, ортаа-мерген –оожум маннаар, уваа-шээжек –удуй бээр, бичии-моовей – чиик маннаар</vt:lpstr>
      <vt:lpstr>Салааларым саны беш, Санап туннеп билир мен, 1,2,3,4.5. бирден бир чок санаалы 1,2,3,4,5.</vt:lpstr>
      <vt:lpstr>Чечектернин чаражын Чечек чулуп кылаштаал (кылаштаал) Кызыл чараш ,сарыг-даа Кымнар ону алырыл (мурнай халчыр). </vt:lpstr>
      <vt:lpstr>Мага-ботту дыштандырып, Маннап халып ойнаалынар. Холдарывыс часкап-часкап, Хокпанадыр  шурагылаал. </vt:lpstr>
      <vt:lpstr>Мага-ботту дыштандырып, Маннап халып ойнаалынар. Холдарывыс часкап-часкап, Хокпанадыр  шурагылаал. </vt:lpstr>
      <vt:lpstr>Ыяштарнын будуктары, Ындыг чараш корунердаан Дазылдары дамырлар-дыр, Таан ковей саннанар даан</vt:lpstr>
      <vt:lpstr>Коргенинер дээш, 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«Тыва дыл кичээлинге сула шимчээшкиннер» </dc:title>
  <dc:creator>Арапчор АД</dc:creator>
  <cp:lastModifiedBy>евросеть</cp:lastModifiedBy>
  <cp:revision>47</cp:revision>
  <dcterms:created xsi:type="dcterms:W3CDTF">2019-10-30T14:21:55Z</dcterms:created>
  <dcterms:modified xsi:type="dcterms:W3CDTF">2019-10-31T03:59:01Z</dcterms:modified>
</cp:coreProperties>
</file>