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1" r:id="rId7"/>
    <p:sldId id="271" r:id="rId8"/>
    <p:sldId id="270" r:id="rId9"/>
    <p:sldId id="275" r:id="rId10"/>
    <p:sldId id="269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86" r:id="rId19"/>
    <p:sldId id="285" r:id="rId20"/>
    <p:sldId id="268" r:id="rId21"/>
    <p:sldId id="292" r:id="rId22"/>
    <p:sldId id="259" r:id="rId23"/>
    <p:sldId id="257" r:id="rId24"/>
    <p:sldId id="258" r:id="rId25"/>
    <p:sldId id="294" r:id="rId26"/>
    <p:sldId id="293" r:id="rId27"/>
    <p:sldId id="296" r:id="rId28"/>
    <p:sldId id="277" r:id="rId29"/>
    <p:sldId id="295" r:id="rId30"/>
    <p:sldId id="298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Библиотека\Desktop\ша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9005" y="-1216617"/>
            <a:ext cx="6858001" cy="92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900767"/>
            <a:ext cx="74865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МАДОО №4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г.Шагонар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Шагаанын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улегер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домактары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тывызыктары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оюннары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Кижизидикчи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Дамчаа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Библиотека\Desktop\Хээлер квадравт\Без имени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88840"/>
            <a:ext cx="590465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ТЫВЫЗЫКТАР</a:t>
            </a:r>
          </a:p>
        </p:txBody>
      </p:sp>
    </p:spTree>
    <p:extLst>
      <p:ext uri="{BB962C8B-B14F-4D97-AF65-F5344CB8AC3E}">
        <p14:creationId xmlns:p14="http://schemas.microsoft.com/office/powerpoint/2010/main" val="30594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4" y="-1192697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13285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Ийи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тейни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аразында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чудук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чыдыр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7025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Думчук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3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5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276872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Ортулукта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оол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Бежеликте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оол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00506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Салаалар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3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3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9764" y="258958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Делегейде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чаӊгыс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3579113"/>
            <a:ext cx="16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903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5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1328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Дошта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чинчи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тѳп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калдым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005064"/>
            <a:ext cx="2794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Сылдыстар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903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5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13285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Чаъс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соонда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Чараш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ыяш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үндү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393305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Челээш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3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5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77281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Коданы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Хою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3496652"/>
            <a:ext cx="2431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(ном,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солун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3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5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284483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 – боду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чайт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Баскан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аккыр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005064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Чугай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03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5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439687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дылым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3311406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Бижик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28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5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2768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Саазын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чылгады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3356992"/>
            <a:ext cx="2433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Демир-үжүк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28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5" y="0"/>
            <a:ext cx="9174425" cy="1023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69850"/>
            <a:ext cx="4773613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9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Users\Библиотека\Desktop\Хээлер квадравт\шы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3" y="-1093305"/>
            <a:ext cx="695739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1844824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Коданы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хоорайым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хемим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Оъду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хоорайым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933056"/>
            <a:ext cx="1589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(Карта)</a:t>
            </a:r>
          </a:p>
        </p:txBody>
      </p:sp>
    </p:spTree>
    <p:extLst>
      <p:ext uri="{BB962C8B-B14F-4D97-AF65-F5344CB8AC3E}">
        <p14:creationId xmlns:p14="http://schemas.microsoft.com/office/powerpoint/2010/main" val="30594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улустун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оюннары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Аскак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кадай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Согур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Аза»;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Тевек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Аскангырлаар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Чинчи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чажырары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Хуреш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Хурежип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Сайзанактаары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оюнннун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ужуур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дузазы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бичии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уругларнын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дыл-домаан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угаан-медерелин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сайзырадыр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чараш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чуулге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найыралга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ооредир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Оюнну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торуттунуп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кел-ле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эгелээр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бугу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назынынын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иштинде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кээр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Оюннун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кижиге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ужур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дузазын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четпес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ылангыя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озуп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олурар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аныяк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кижилерни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куш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ажылга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кижизидер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Оюннарны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чугле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уруглар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ойнаар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эвес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улуг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аныяк-даа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кижилер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ойнаар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Ынчалза-даа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оюннарнын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хевирлери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улустун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харынын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эртем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ажылынын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аайы-биле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ылгалып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нарыыдаар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latin typeface="Arial Black" pitchFamily="34" charset="0"/>
                <a:cs typeface="Times New Roman" pitchFamily="18" charset="0"/>
              </a:rPr>
              <a:t>Чинчи</a:t>
            </a:r>
            <a:r>
              <a:rPr lang="ru-RU" b="1" i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Arial Black" pitchFamily="34" charset="0"/>
                <a:cs typeface="Times New Roman" pitchFamily="18" charset="0"/>
              </a:rPr>
              <a:t>чажырары</a:t>
            </a:r>
            <a:endParaRPr lang="ru-RU" b="1" i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H:\viber\media\Viber Images\IMG-dc3a530ac0bc8cf409f672c50d670aa4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214422"/>
            <a:ext cx="4392488" cy="502289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214422"/>
            <a:ext cx="4070256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Ойнакчылар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болук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бооп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уступ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аар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Чинчини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баштай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чажырар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таланы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кандыг-бир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арга-биле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тодарадыр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Чинчини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чажырар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эргени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чаалап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алган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тала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бодунун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толээзин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чинчи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чажырар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ундурер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чамдыкта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улустун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олурган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аайы-биле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ээлчег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езугаар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Хурежири</a:t>
            </a: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4" descr="http://kyzyl36.tuvasadik.ru/files/2013/09/00009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4291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71546"/>
            <a:ext cx="4214842" cy="5143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ХУРЕШ –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тускай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дурумнер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езугаар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янзы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буру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аргалар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куш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дузазы-биле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октажыры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эр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уш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оюнунун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бирээзи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Тыва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хурешке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могелер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дензи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барымдаалавас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кончуг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шыырак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дензилиг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бичежек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дурт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сынныг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кашпагай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орлан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октаптар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тыва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хуреш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кончуг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нарын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белеткелдиг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Тыва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хурешти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бурунгу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тоогуден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алгаш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коорге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бистин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ада-огбелеривис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эр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кижинин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оюнунга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моорейни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оран-чурт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ээзинге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чудуп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бажы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бурган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дагаанда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куда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душкенде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ыдык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кылганда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чылыг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уезинде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торел-болук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аайы-биле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байыр-дой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эрттирер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турган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258204" cy="5140503"/>
          </a:xfrm>
        </p:spPr>
        <p:txBody>
          <a:bodyPr/>
          <a:lstStyle/>
          <a:p>
            <a:pPr>
              <a:buNone/>
            </a:pPr>
            <a:r>
              <a:rPr lang="ru-RU" dirty="0"/>
              <a:t>     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Ойнакчылар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долгандыр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олуруп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унуп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келир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олурган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олуду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хостуг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артып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улусту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долгандыр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кылаштап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аржыылды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кайы-бир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хойнунче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октапкаш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кижиге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четтирбейн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долгандыр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халааш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орнунга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олуруптарын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кызыдар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апкан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халааш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октапкан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чыпшыр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четкеш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холда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аржыылы-биле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дескен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хаптарын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оралдажыр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Эдек</a:t>
            </a: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туттунуп</a:t>
            </a: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Согур-азалап</a:t>
            </a: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21008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Согур-аза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иенин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уругларын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тудуп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кызыдар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иези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уругларын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камгалап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согур-азага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бербезин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кызыдар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уруглар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база-ла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согур-азанын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холунга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кирбезин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оралдажыр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кирген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оюндан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казыттырар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5" name="Содержимое 4" descr="F:\img36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71490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адары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:\bluetooth\IMG_20180211_18345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img366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928802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хожулап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:\bluetooth\IMG_20180211_18363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ойнаары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210080" cy="5143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дүжүрүп кагары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хожулап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адары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Кажык-биле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чарыштырары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чыттырып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Содержимое 4" descr="H:\bluetooth\IMG_20180211_18424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08"/>
            <a:ext cx="42148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5" y="0"/>
            <a:ext cx="9174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Библиотека\Desktop\руфа\ул дом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896543" cy="69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Кажык-биле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чарыштырары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:\bluetooth\IMG_20180211_183743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00108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Шыдыраа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572032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Шаг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шаанда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шыдыраа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бугу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делегейге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Индиядан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тарап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унген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дээр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Тывага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шыдыраа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IV-IX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вектерде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тывылган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бурунгу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канчаар-даа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аажок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моорейлиг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адыг-чарыштыг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Тыва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хол-шыдыраа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колдуунда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амгы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делегей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шыдыраазындан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ылгалбас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чуруму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база-ла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оюн-биле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домей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шыдырааны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баштай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даштар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сооктер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курутай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чазап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ыяштар-биле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ойнап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чораан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Соолзуреди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чангыс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аайжыды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чазап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ыяш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шыдыраа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делгереп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унген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соолзуредир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честен,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кургулчун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ак-демирден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кудуп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кылып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эгелээн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Амгы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уеде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кандыг-даа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материалдан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кылып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апарган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чижелээрге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чонар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даштан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4429156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5" y="0"/>
            <a:ext cx="9174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Библиотека\Desktop\руфа\ул дом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2308"/>
            <a:ext cx="4896543" cy="69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5" y="0"/>
            <a:ext cx="9174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Библиотека\Desktop\руфа\ул дом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5838"/>
            <a:ext cx="4860752" cy="68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3" y="2564904"/>
            <a:ext cx="6624737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легер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домактарны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уламчыла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Библиотека\Desktop\руфа\фон для грамот\фон для грамо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6995" y="-114300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20486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Далдааш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314096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таска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дүжер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Библиотека\Desktop\руфа\фон для грамот\фон для грамо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6995" y="-114300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2048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Дорттааш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1437" y="2972271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хонар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Библиотека\Desktop\руфа\фон для грамот\фон для грамо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91683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Иелиг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шевер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92494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Адалыг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оол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томаанныг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642</Words>
  <Application>Microsoft Office PowerPoint</Application>
  <PresentationFormat>Экран (4:3)</PresentationFormat>
  <Paragraphs>79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Тыва улустун оюннары:</vt:lpstr>
      <vt:lpstr>Тыва оюнннун ужуур дузазы:</vt:lpstr>
      <vt:lpstr>Чинчи чажырары</vt:lpstr>
      <vt:lpstr>Хурежири </vt:lpstr>
      <vt:lpstr>Аржыыл кагары</vt:lpstr>
      <vt:lpstr>Эдек туттунуп ойнаары  (Согур-азалап ойнаары)</vt:lpstr>
      <vt:lpstr>Кажык адары</vt:lpstr>
      <vt:lpstr>Кажыкты хожулап кагары</vt:lpstr>
      <vt:lpstr>Кажыкты ойнаары</vt:lpstr>
      <vt:lpstr>Кажык-биле аът чарыштырары</vt:lpstr>
      <vt:lpstr>Шыдыраа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USER</cp:lastModifiedBy>
  <cp:revision>72</cp:revision>
  <dcterms:created xsi:type="dcterms:W3CDTF">2019-10-21T04:25:57Z</dcterms:created>
  <dcterms:modified xsi:type="dcterms:W3CDTF">2022-01-26T01:33:14Z</dcterms:modified>
</cp:coreProperties>
</file>